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9" r:id="rId3"/>
    <p:sldId id="260" r:id="rId4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68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58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2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3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3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4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4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0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8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4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7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4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DCDC8C-ABB9-4CF5-9CE4-827F55952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231FDD-859C-41D5-9AA1-F158B478F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2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a5ntd5OpYQN06p-g3zIK1hr28N4hRkZl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6F297-B913-D5B1-1B1D-39B3EC55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Poster Layout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Landscape Mode Recommended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EE564-0679-E351-20B1-6D895DD8915F}"/>
              </a:ext>
            </a:extLst>
          </p:cNvPr>
          <p:cNvSpPr/>
          <p:nvPr/>
        </p:nvSpPr>
        <p:spPr>
          <a:xfrm>
            <a:off x="2537606" y="13716000"/>
            <a:ext cx="25200000" cy="18900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C581E6-676F-8859-BF47-7DF011DB9693}"/>
              </a:ext>
            </a:extLst>
          </p:cNvPr>
          <p:cNvSpPr/>
          <p:nvPr/>
        </p:nvSpPr>
        <p:spPr>
          <a:xfrm>
            <a:off x="2915696" y="14230350"/>
            <a:ext cx="4457697" cy="268605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000" dirty="0" err="1">
                <a:solidFill>
                  <a:schemeClr val="tx1"/>
                </a:solidFill>
              </a:rPr>
              <a:t>Easychair</a:t>
            </a:r>
            <a:endParaRPr lang="en-IN" sz="5000" dirty="0">
              <a:solidFill>
                <a:schemeClr val="tx1"/>
              </a:solidFill>
            </a:endParaRPr>
          </a:p>
          <a:p>
            <a:pPr algn="ctr"/>
            <a:r>
              <a:rPr lang="en-IN" sz="5000" dirty="0">
                <a:solidFill>
                  <a:schemeClr val="tx1"/>
                </a:solidFill>
              </a:rPr>
              <a:t>Submission</a:t>
            </a:r>
          </a:p>
          <a:p>
            <a:pPr algn="ctr"/>
            <a:r>
              <a:rPr lang="en-IN" sz="5000" dirty="0">
                <a:solidFill>
                  <a:schemeClr val="tx1"/>
                </a:solidFill>
              </a:rPr>
              <a:t>Number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2728089-D0B7-C83D-EB2D-8587F2FB2A2C}"/>
              </a:ext>
            </a:extLst>
          </p:cNvPr>
          <p:cNvSpPr/>
          <p:nvPr/>
        </p:nvSpPr>
        <p:spPr>
          <a:xfrm>
            <a:off x="2915697" y="16916400"/>
            <a:ext cx="4457698" cy="165735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000" dirty="0">
                <a:solidFill>
                  <a:schemeClr val="tx1"/>
                </a:solidFill>
              </a:rPr>
              <a:t>Track No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1354DB-E6BA-7D08-3C13-3FEC8D35A400}"/>
              </a:ext>
            </a:extLst>
          </p:cNvPr>
          <p:cNvSpPr/>
          <p:nvPr/>
        </p:nvSpPr>
        <p:spPr>
          <a:xfrm>
            <a:off x="24033459" y="14230350"/>
            <a:ext cx="3600000" cy="43434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000" dirty="0">
                <a:solidFill>
                  <a:schemeClr val="tx1"/>
                </a:solidFill>
              </a:rPr>
              <a:t>Logo of Affiliated Institute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2DF0FA-7BA8-0E62-61F1-6BDD1ED9FDE3}"/>
              </a:ext>
            </a:extLst>
          </p:cNvPr>
          <p:cNvSpPr/>
          <p:nvPr/>
        </p:nvSpPr>
        <p:spPr>
          <a:xfrm>
            <a:off x="7735108" y="14230350"/>
            <a:ext cx="16194206" cy="268605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000" dirty="0">
                <a:solidFill>
                  <a:schemeClr val="tx1"/>
                </a:solidFill>
              </a:rPr>
              <a:t>POSTER TITLE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F703AF-78D8-71A2-394B-2ED5F165B788}"/>
              </a:ext>
            </a:extLst>
          </p:cNvPr>
          <p:cNvSpPr/>
          <p:nvPr/>
        </p:nvSpPr>
        <p:spPr>
          <a:xfrm>
            <a:off x="7735107" y="16916400"/>
            <a:ext cx="16194206" cy="165735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000" dirty="0">
                <a:solidFill>
                  <a:schemeClr val="tx1"/>
                </a:solidFill>
              </a:rPr>
              <a:t>Author Details and Affiliations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D3D7FC83-9160-3A41-670F-09DC2285D259}"/>
              </a:ext>
            </a:extLst>
          </p:cNvPr>
          <p:cNvSpPr/>
          <p:nvPr/>
        </p:nvSpPr>
        <p:spPr>
          <a:xfrm>
            <a:off x="11768705" y="21259800"/>
            <a:ext cx="6737804" cy="3200400"/>
          </a:xfrm>
          <a:prstGeom prst="wedgeEllipseCallout">
            <a:avLst>
              <a:gd name="adj1" fmla="val -117911"/>
              <a:gd name="adj2" fmla="val -20014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800" dirty="0">
                <a:solidFill>
                  <a:schemeClr val="tx1"/>
                </a:solidFill>
              </a:rPr>
              <a:t>Submission Number in </a:t>
            </a:r>
            <a:r>
              <a:rPr lang="en-IN" sz="6800" dirty="0" err="1">
                <a:solidFill>
                  <a:schemeClr val="tx1"/>
                </a:solidFill>
              </a:rPr>
              <a:t>Easychair</a:t>
            </a:r>
            <a:r>
              <a:rPr lang="en-IN" sz="6800" dirty="0">
                <a:solidFill>
                  <a:schemeClr val="tx1"/>
                </a:solidFill>
              </a:rPr>
              <a:t> </a:t>
            </a:r>
            <a:endParaRPr lang="en-US" sz="6800" dirty="0">
              <a:solidFill>
                <a:schemeClr val="tx1"/>
              </a:solidFill>
            </a:endParaRP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72774980-D939-9432-3644-2B098351C66B}"/>
              </a:ext>
            </a:extLst>
          </p:cNvPr>
          <p:cNvSpPr/>
          <p:nvPr/>
        </p:nvSpPr>
        <p:spPr>
          <a:xfrm>
            <a:off x="2808539" y="21259800"/>
            <a:ext cx="8960166" cy="2970213"/>
          </a:xfrm>
          <a:prstGeom prst="wedgeEllipseCallout">
            <a:avLst>
              <a:gd name="adj1" fmla="val -22220"/>
              <a:gd name="adj2" fmla="val -14398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800" dirty="0">
                <a:solidFill>
                  <a:schemeClr val="tx1"/>
                </a:solidFill>
              </a:rPr>
              <a:t>Track Number of your submission</a:t>
            </a:r>
            <a:endParaRPr lang="en-US" sz="68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1819B8-6763-93EF-4D78-F09E8A39CB47}"/>
              </a:ext>
            </a:extLst>
          </p:cNvPr>
          <p:cNvSpPr txBox="1"/>
          <p:nvPr/>
        </p:nvSpPr>
        <p:spPr>
          <a:xfrm>
            <a:off x="5003033" y="29338672"/>
            <a:ext cx="20269146" cy="295465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IN" sz="6200" dirty="0">
              <a:solidFill>
                <a:schemeClr val="tx2"/>
              </a:solidFill>
              <a:latin typeface="+mj-lt"/>
              <a:cs typeface="Aparajita" panose="020B0502040204020203" pitchFamily="18" charset="0"/>
            </a:endParaRPr>
          </a:p>
          <a:p>
            <a:pPr algn="ctr"/>
            <a:r>
              <a:rPr lang="en-IN" sz="6200" dirty="0">
                <a:solidFill>
                  <a:schemeClr val="tx2"/>
                </a:solidFill>
                <a:latin typeface="+mj-lt"/>
                <a:cs typeface="Aparajita" panose="020B0502040204020203" pitchFamily="18" charset="0"/>
              </a:rPr>
              <a:t>India Management Research Conference</a:t>
            </a:r>
          </a:p>
          <a:p>
            <a:pPr algn="ctr"/>
            <a:endParaRPr lang="en-US" sz="6200" dirty="0">
              <a:solidFill>
                <a:schemeClr val="tx2"/>
              </a:solidFill>
              <a:latin typeface="+mj-lt"/>
              <a:cs typeface="Aparajita" panose="020B0502040204020203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87BBCA-35D7-851F-A3F8-FA9F69A95507}"/>
              </a:ext>
            </a:extLst>
          </p:cNvPr>
          <p:cNvSpPr txBox="1"/>
          <p:nvPr/>
        </p:nvSpPr>
        <p:spPr>
          <a:xfrm>
            <a:off x="8506079" y="31127482"/>
            <a:ext cx="1326305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N" sz="3600" b="1" dirty="0">
                <a:solidFill>
                  <a:schemeClr val="tx2"/>
                </a:solidFill>
                <a:latin typeface="+mj-lt"/>
                <a:cs typeface="Aparajita" panose="020B0502040204020203" pitchFamily="18" charset="0"/>
              </a:rPr>
              <a:t>December 7 – 9, 2024 | Indian Institute of Management, Ahmedabad</a:t>
            </a:r>
            <a:endParaRPr lang="en-US" sz="3600" b="1" dirty="0">
              <a:solidFill>
                <a:schemeClr val="tx2"/>
              </a:solidFill>
              <a:latin typeface="+mj-lt"/>
              <a:cs typeface="Aparajita" panose="020B0502040204020203" pitchFamily="18" charset="0"/>
            </a:endParaRPr>
          </a:p>
        </p:txBody>
      </p:sp>
      <p:pic>
        <p:nvPicPr>
          <p:cNvPr id="17" name="Picture 16" descr="A blue and white logo&#10;&#10;Description automatically generated">
            <a:extLst>
              <a:ext uri="{FF2B5EF4-FFF2-40B4-BE49-F238E27FC236}">
                <a16:creationId xmlns:a16="http://schemas.microsoft.com/office/drawing/2014/main" id="{E7F9AD28-06A9-269B-7A91-FE782194C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3" t="14755" r="15354" b="10846"/>
          <a:stretch/>
        </p:blipFill>
        <p:spPr>
          <a:xfrm>
            <a:off x="2709057" y="29702936"/>
            <a:ext cx="2682303" cy="288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" name="Picture 17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5AE8C761-FF76-302C-C4EE-C4CC10E5CEB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0885" y="29736000"/>
            <a:ext cx="2880000" cy="2880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4908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97E33-7CD1-979C-C10A-0997F88E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021613"/>
            <a:ext cx="26112371" cy="2921737"/>
          </a:xfrm>
        </p:spPr>
        <p:txBody>
          <a:bodyPr/>
          <a:lstStyle/>
          <a:p>
            <a:r>
              <a:rPr lang="en-IN" dirty="0"/>
              <a:t>Guidelines for Poster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3232E-6562-A0C1-2E33-36BC988E1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420" y="3943350"/>
            <a:ext cx="26112371" cy="17458531"/>
          </a:xfrm>
        </p:spPr>
        <p:txBody>
          <a:bodyPr>
            <a:normAutofit/>
          </a:bodyPr>
          <a:lstStyle/>
          <a:p>
            <a:pPr algn="just"/>
            <a:r>
              <a:rPr lang="en-US" sz="7000" dirty="0"/>
              <a:t>The recommended size of the poster is A0 (1189 x 841 mm, H x W) or A1 (594 x 841 mm, H x W) paper size in landscape mode.</a:t>
            </a:r>
          </a:p>
          <a:p>
            <a:pPr algn="just"/>
            <a:r>
              <a:rPr lang="en-US" sz="7000" dirty="0"/>
              <a:t>The title of the paper, author’s names and affiliation should be printed at the top of the poster. (Refer to the template)</a:t>
            </a:r>
          </a:p>
          <a:p>
            <a:pPr algn="just"/>
            <a:r>
              <a:rPr lang="en-US" sz="7000" dirty="0"/>
              <a:t>Please ensure to make your poster visually appealing. For instance, replicating the text of your abstract onto the poster is not recommended. Instead, strive to have a continuous flow of ideas through numbers, figures, diagrams, and graphs.</a:t>
            </a:r>
          </a:p>
          <a:p>
            <a:pPr algn="just"/>
            <a:r>
              <a:rPr lang="en-US" sz="7000" dirty="0"/>
              <a:t>You shall be provided with a Poster mounting board (Whiteboard W-48 inches x H-36 inches) as shown in the attachment with clips/Tape, a table, and a chair. (The exact location of your poster will be communicated later.)</a:t>
            </a:r>
          </a:p>
        </p:txBody>
      </p:sp>
      <p:pic>
        <p:nvPicPr>
          <p:cNvPr id="4" name="Picture 3" descr="A white board with a height of inches&#10;&#10;Description automatically generated with medium confidence">
            <a:extLst>
              <a:ext uri="{FF2B5EF4-FFF2-40B4-BE49-F238E27FC236}">
                <a16:creationId xmlns:a16="http://schemas.microsoft.com/office/drawing/2014/main" id="{781D5C12-62E0-79AE-CEBE-0C4AB09A9D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115" y="19200813"/>
            <a:ext cx="21620981" cy="2205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11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F2A9C-7598-F404-A50F-0A6C4CD6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0000" dirty="0"/>
              <a:t>IMRC Related Logos</a:t>
            </a:r>
            <a:endParaRPr lang="en-IN" sz="1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33F31-E226-6446-9CF7-F8759FAF2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37856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Logo Images are available on the following Google Drive Folder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D063D7-A8C2-5174-C849-73582E3BED99}"/>
              </a:ext>
            </a:extLst>
          </p:cNvPr>
          <p:cNvSpPr txBox="1"/>
          <p:nvPr/>
        </p:nvSpPr>
        <p:spPr>
          <a:xfrm>
            <a:off x="7565231" y="15094983"/>
            <a:ext cx="151447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8000" dirty="0">
                <a:hlinkClick r:id="rId2"/>
              </a:rPr>
              <a:t>https://drive.google.com/drive/folders/1a5ntd5OpYQN06p-g3zIK1hr28N4hRkZl?usp=sharing</a:t>
            </a:r>
            <a:r>
              <a:rPr lang="en-IN" sz="8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315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235</Words>
  <Application>Microsoft Office PowerPoint</Application>
  <PresentationFormat>Custom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Poster Layout  Landscape Mode Recommended</vt:lpstr>
      <vt:lpstr>Guidelines for Poster Presentation</vt:lpstr>
      <vt:lpstr>IMRC Related Logos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Manager NSE-CBS</dc:creator>
  <cp:lastModifiedBy>Manager NSE-CBS</cp:lastModifiedBy>
  <cp:revision>14</cp:revision>
  <dcterms:created xsi:type="dcterms:W3CDTF">2024-10-14T05:50:56Z</dcterms:created>
  <dcterms:modified xsi:type="dcterms:W3CDTF">2024-10-28T08:35:37Z</dcterms:modified>
</cp:coreProperties>
</file>